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6" r:id="rId13"/>
    <p:sldId id="269" r:id="rId14"/>
    <p:sldId id="271" r:id="rId15"/>
    <p:sldId id="270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585"/>
  </p:normalViewPr>
  <p:slideViewPr>
    <p:cSldViewPr snapToGrid="0" snapToObjects="1">
      <p:cViewPr varScale="1">
        <p:scale>
          <a:sx n="100" d="100"/>
          <a:sy n="100" d="100"/>
        </p:scale>
        <p:origin x="4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08B0E-AA45-064F-9140-06AF43389005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28069E-CDC3-AA45-890B-29A7C0E4FEE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8080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75782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3374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058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9714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46767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13464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0358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41248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342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04548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10586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2D182-A222-434A-A5CD-FD7EC958C12A}" type="datetimeFigureOut">
              <a:rPr lang="pt-PT" smtClean="0"/>
              <a:t>31/05/18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90F43-2F63-E148-A385-0963625C55B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7263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791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71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91" y="0"/>
            <a:ext cx="117674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47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65278" y="750627"/>
            <a:ext cx="9908273" cy="58855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ectangle 4"/>
          <p:cNvSpPr/>
          <p:nvPr/>
        </p:nvSpPr>
        <p:spPr>
          <a:xfrm>
            <a:off x="1965278" y="221777"/>
            <a:ext cx="9908273" cy="528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400" dirty="0" err="1" smtClean="0"/>
              <a:t>VirtualBox</a:t>
            </a:r>
            <a:endParaRPr lang="pt-PT" sz="24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46868" y="3372089"/>
            <a:ext cx="81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Router</a:t>
            </a:r>
            <a:endParaRPr lang="pt-PT" dirty="0"/>
          </a:p>
        </p:txBody>
      </p:sp>
      <p:sp>
        <p:nvSpPr>
          <p:cNvPr id="10" name="Cloud 9"/>
          <p:cNvSpPr/>
          <p:nvPr/>
        </p:nvSpPr>
        <p:spPr>
          <a:xfrm>
            <a:off x="293427" y="572364"/>
            <a:ext cx="1378424" cy="914400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509948" y="818814"/>
            <a:ext cx="945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Internet</a:t>
            </a:r>
            <a:endParaRPr lang="pt-PT" dirty="0"/>
          </a:p>
        </p:txBody>
      </p:sp>
      <p:sp>
        <p:nvSpPr>
          <p:cNvPr id="17" name="Rectangle 16"/>
          <p:cNvSpPr/>
          <p:nvPr/>
        </p:nvSpPr>
        <p:spPr>
          <a:xfrm>
            <a:off x="2181794" y="1398934"/>
            <a:ext cx="2915139" cy="50576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14" name="Straight Arrow Connector 13"/>
          <p:cNvCxnSpPr>
            <a:stCxn id="10" idx="1"/>
            <a:endCxn id="6" idx="0"/>
          </p:cNvCxnSpPr>
          <p:nvPr/>
        </p:nvCxnSpPr>
        <p:spPr>
          <a:xfrm>
            <a:off x="982639" y="1485790"/>
            <a:ext cx="0" cy="161376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5800050" y="930280"/>
            <a:ext cx="5883949" cy="2013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Rectangle 18"/>
          <p:cNvSpPr/>
          <p:nvPr/>
        </p:nvSpPr>
        <p:spPr>
          <a:xfrm>
            <a:off x="5800050" y="3123606"/>
            <a:ext cx="5883950" cy="33329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0" name="Rectangle 19"/>
          <p:cNvSpPr/>
          <p:nvPr/>
        </p:nvSpPr>
        <p:spPr>
          <a:xfrm>
            <a:off x="2181794" y="930280"/>
            <a:ext cx="2915139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SUPORT</a:t>
            </a:r>
            <a:endParaRPr lang="pt-PT"/>
          </a:p>
        </p:txBody>
      </p:sp>
      <p:sp>
        <p:nvSpPr>
          <p:cNvPr id="21" name="Rectangle 20"/>
          <p:cNvSpPr/>
          <p:nvPr/>
        </p:nvSpPr>
        <p:spPr>
          <a:xfrm rot="16200000">
            <a:off x="4558890" y="1702786"/>
            <a:ext cx="2013667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MANAGERS</a:t>
            </a:r>
            <a:endParaRPr lang="pt-PT"/>
          </a:p>
        </p:txBody>
      </p:sp>
      <p:sp>
        <p:nvSpPr>
          <p:cNvPr id="22" name="Rectangle 21"/>
          <p:cNvSpPr/>
          <p:nvPr/>
        </p:nvSpPr>
        <p:spPr>
          <a:xfrm rot="16200000">
            <a:off x="3899243" y="4555759"/>
            <a:ext cx="3332963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WORKES</a:t>
            </a:r>
            <a:endParaRPr lang="pt-PT" dirty="0"/>
          </a:p>
        </p:txBody>
      </p:sp>
      <p:sp>
        <p:nvSpPr>
          <p:cNvPr id="23" name="Rectangle 22"/>
          <p:cNvSpPr/>
          <p:nvPr/>
        </p:nvSpPr>
        <p:spPr>
          <a:xfrm>
            <a:off x="5921030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OOGWAY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842009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PAIMAI</a:t>
            </a:r>
            <a:endParaRPr lang="pt-PT" b="1" dirty="0" smtClean="0">
              <a:solidFill>
                <a:schemeClr val="tx1"/>
              </a:solidFill>
            </a:endParaRP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192.168.2.201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762988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SHONUF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921030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W00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842009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W01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762988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W02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21030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W03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192.168.2.203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842009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W04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192.168.2.204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9762988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WNN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192.168.2.2NN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805080" y="2161684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XBURGER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805080" y="3595318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MISTO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192.168.2.32</a:t>
            </a:r>
            <a:endParaRPr lang="pt-PT" sz="1200" dirty="0">
              <a:solidFill>
                <a:schemeClr val="tx1"/>
              </a:solidFill>
            </a:endParaRPr>
          </a:p>
        </p:txBody>
      </p:sp>
      <p:cxnSp>
        <p:nvCxnSpPr>
          <p:cNvPr id="36" name="Straight Arrow Connector 35"/>
          <p:cNvCxnSpPr>
            <a:stCxn id="16" idx="3"/>
            <a:endCxn id="7" idx="3"/>
          </p:cNvCxnSpPr>
          <p:nvPr/>
        </p:nvCxnSpPr>
        <p:spPr>
          <a:xfrm flipV="1">
            <a:off x="1439839" y="5973954"/>
            <a:ext cx="1365241" cy="1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181794" y="1398934"/>
            <a:ext cx="2185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suporte (serviços)</a:t>
            </a:r>
          </a:p>
          <a:p>
            <a:r>
              <a:rPr lang="pt-PT" sz="1200" dirty="0" smtClean="0"/>
              <a:t>192.168.2.20 - 192.168.2.99</a:t>
            </a:r>
            <a:endParaRPr lang="pt-PT" sz="1200" dirty="0"/>
          </a:p>
        </p:txBody>
      </p:sp>
      <p:sp>
        <p:nvSpPr>
          <p:cNvPr id="38" name="TextBox 37"/>
          <p:cNvSpPr txBox="1"/>
          <p:nvPr/>
        </p:nvSpPr>
        <p:spPr>
          <a:xfrm>
            <a:off x="5921030" y="930280"/>
            <a:ext cx="3212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swarm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192.168.2.200 - 192.168.2.229</a:t>
            </a:r>
            <a:endParaRPr lang="pt-PT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5921030" y="3123606"/>
            <a:ext cx="3291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workers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192.168.2.100 - 192.168.2.199</a:t>
            </a:r>
            <a:endParaRPr lang="pt-PT" sz="1200" dirty="0"/>
          </a:p>
        </p:txBody>
      </p:sp>
      <p:sp>
        <p:nvSpPr>
          <p:cNvPr id="16" name="Rectangle 15"/>
          <p:cNvSpPr/>
          <p:nvPr/>
        </p:nvSpPr>
        <p:spPr>
          <a:xfrm>
            <a:off x="525439" y="551676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HOST</a:t>
            </a:r>
            <a:endParaRPr lang="pt-PT" dirty="0"/>
          </a:p>
        </p:txBody>
      </p:sp>
      <p:cxnSp>
        <p:nvCxnSpPr>
          <p:cNvPr id="40" name="Straight Arrow Connector 39"/>
          <p:cNvCxnSpPr>
            <a:stCxn id="6" idx="2"/>
            <a:endCxn id="16" idx="0"/>
          </p:cNvCxnSpPr>
          <p:nvPr/>
        </p:nvCxnSpPr>
        <p:spPr>
          <a:xfrm>
            <a:off x="982639" y="4013955"/>
            <a:ext cx="0" cy="1502814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Diamond 44"/>
          <p:cNvSpPr>
            <a:spLocks/>
          </p:cNvSpPr>
          <p:nvPr/>
        </p:nvSpPr>
        <p:spPr>
          <a:xfrm rot="2711760">
            <a:off x="658552" y="3232755"/>
            <a:ext cx="648000" cy="648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Diamond 5"/>
          <p:cNvSpPr/>
          <p:nvPr/>
        </p:nvSpPr>
        <p:spPr>
          <a:xfrm>
            <a:off x="525439" y="3099555"/>
            <a:ext cx="914400" cy="914400"/>
          </a:xfrm>
          <a:prstGeom prst="diamond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7" name="6-Point Star 6"/>
          <p:cNvSpPr/>
          <p:nvPr/>
        </p:nvSpPr>
        <p:spPr>
          <a:xfrm>
            <a:off x="2805080" y="5028953"/>
            <a:ext cx="1260000" cy="1260001"/>
          </a:xfrm>
          <a:prstGeom prst="star6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54" name="Straight Arrow Connector 53"/>
          <p:cNvCxnSpPr>
            <a:stCxn id="45" idx="3"/>
            <a:endCxn id="7" idx="4"/>
          </p:cNvCxnSpPr>
          <p:nvPr/>
        </p:nvCxnSpPr>
        <p:spPr>
          <a:xfrm>
            <a:off x="1210870" y="3786640"/>
            <a:ext cx="1594210" cy="1557313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2805080" y="5028953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NAT</a:t>
            </a:r>
            <a:endParaRPr lang="pt-PT" sz="1200" b="1" dirty="0" smtClean="0">
              <a:solidFill>
                <a:schemeClr val="tx1"/>
              </a:solidFill>
            </a:endParaRPr>
          </a:p>
          <a:p>
            <a:r>
              <a:rPr lang="pt-PT" sz="1200" dirty="0" smtClean="0">
                <a:solidFill>
                  <a:schemeClr val="tx1"/>
                </a:solidFill>
              </a:rPr>
              <a:t>enp0s3: DHCP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enp0s8: 192.168.57.10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192.168.2.20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743529" y="5666176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enp0s8</a:t>
            </a:r>
            <a:endParaRPr lang="pt-PT" sz="1400" dirty="0"/>
          </a:p>
        </p:txBody>
      </p:sp>
      <p:sp>
        <p:nvSpPr>
          <p:cNvPr id="62" name="TextBox 61"/>
          <p:cNvSpPr txBox="1"/>
          <p:nvPr/>
        </p:nvSpPr>
        <p:spPr>
          <a:xfrm rot="2655115">
            <a:off x="1757434" y="4276118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enp0s3</a:t>
            </a:r>
            <a:endParaRPr lang="pt-PT" sz="1400" dirty="0"/>
          </a:p>
        </p:txBody>
      </p:sp>
    </p:spTree>
    <p:extLst>
      <p:ext uri="{BB962C8B-B14F-4D97-AF65-F5344CB8AC3E}">
        <p14:creationId xmlns:p14="http://schemas.microsoft.com/office/powerpoint/2010/main" val="157278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65278" y="750627"/>
            <a:ext cx="9908273" cy="58855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ectangle 4"/>
          <p:cNvSpPr/>
          <p:nvPr/>
        </p:nvSpPr>
        <p:spPr>
          <a:xfrm>
            <a:off x="1965278" y="221777"/>
            <a:ext cx="9908273" cy="528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400" dirty="0" err="1" smtClean="0"/>
              <a:t>VirtualBox</a:t>
            </a:r>
            <a:endParaRPr lang="pt-PT" sz="24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46868" y="3372089"/>
            <a:ext cx="81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Router</a:t>
            </a:r>
            <a:endParaRPr lang="pt-PT" dirty="0"/>
          </a:p>
        </p:txBody>
      </p:sp>
      <p:sp>
        <p:nvSpPr>
          <p:cNvPr id="10" name="Cloud 9"/>
          <p:cNvSpPr/>
          <p:nvPr/>
        </p:nvSpPr>
        <p:spPr>
          <a:xfrm>
            <a:off x="293427" y="572364"/>
            <a:ext cx="1378424" cy="914400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509948" y="818814"/>
            <a:ext cx="945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Internet</a:t>
            </a:r>
            <a:endParaRPr lang="pt-PT" dirty="0"/>
          </a:p>
        </p:txBody>
      </p:sp>
      <p:sp>
        <p:nvSpPr>
          <p:cNvPr id="17" name="Rectangle 16"/>
          <p:cNvSpPr/>
          <p:nvPr/>
        </p:nvSpPr>
        <p:spPr>
          <a:xfrm>
            <a:off x="2181794" y="1398934"/>
            <a:ext cx="2915139" cy="50576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14" name="Straight Arrow Connector 13"/>
          <p:cNvCxnSpPr>
            <a:stCxn id="10" idx="1"/>
            <a:endCxn id="6" idx="0"/>
          </p:cNvCxnSpPr>
          <p:nvPr/>
        </p:nvCxnSpPr>
        <p:spPr>
          <a:xfrm>
            <a:off x="982639" y="1485790"/>
            <a:ext cx="0" cy="161376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5800050" y="930280"/>
            <a:ext cx="5883949" cy="2013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Rectangle 18"/>
          <p:cNvSpPr/>
          <p:nvPr/>
        </p:nvSpPr>
        <p:spPr>
          <a:xfrm>
            <a:off x="5800050" y="3123606"/>
            <a:ext cx="5883950" cy="33329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0" name="Rectangle 19"/>
          <p:cNvSpPr/>
          <p:nvPr/>
        </p:nvSpPr>
        <p:spPr>
          <a:xfrm>
            <a:off x="2181794" y="930280"/>
            <a:ext cx="2915139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SUPORT</a:t>
            </a:r>
            <a:endParaRPr lang="pt-PT"/>
          </a:p>
        </p:txBody>
      </p:sp>
      <p:sp>
        <p:nvSpPr>
          <p:cNvPr id="21" name="Rectangle 20"/>
          <p:cNvSpPr/>
          <p:nvPr/>
        </p:nvSpPr>
        <p:spPr>
          <a:xfrm rot="16200000">
            <a:off x="4558890" y="1702786"/>
            <a:ext cx="2013667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MANAGERS</a:t>
            </a:r>
            <a:endParaRPr lang="pt-PT"/>
          </a:p>
        </p:txBody>
      </p:sp>
      <p:sp>
        <p:nvSpPr>
          <p:cNvPr id="22" name="Rectangle 21"/>
          <p:cNvSpPr/>
          <p:nvPr/>
        </p:nvSpPr>
        <p:spPr>
          <a:xfrm rot="16200000">
            <a:off x="3899243" y="4555759"/>
            <a:ext cx="3332963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WORKES</a:t>
            </a:r>
            <a:endParaRPr lang="pt-PT" dirty="0"/>
          </a:p>
        </p:txBody>
      </p:sp>
      <p:sp>
        <p:nvSpPr>
          <p:cNvPr id="23" name="Rectangle 22"/>
          <p:cNvSpPr/>
          <p:nvPr/>
        </p:nvSpPr>
        <p:spPr>
          <a:xfrm>
            <a:off x="5921030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OOGWAY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842009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PAIMAI</a:t>
            </a:r>
            <a:endParaRPr lang="pt-PT" b="1" dirty="0" smtClean="0">
              <a:solidFill>
                <a:schemeClr val="tx1"/>
              </a:solidFill>
            </a:endParaRP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192.168.2.201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762988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SHONUF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921030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W00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842009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W01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762988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W02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21030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W03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192.168.2.203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842009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W04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192.168.2.204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9762988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WNN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192.168.2.2NN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805080" y="2161684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XBURGER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805080" y="3595318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MISTO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192.168.2.32</a:t>
            </a:r>
            <a:endParaRPr lang="pt-PT" sz="1200" dirty="0">
              <a:solidFill>
                <a:schemeClr val="tx1"/>
              </a:solidFill>
            </a:endParaRPr>
          </a:p>
        </p:txBody>
      </p:sp>
      <p:cxnSp>
        <p:nvCxnSpPr>
          <p:cNvPr id="36" name="Straight Arrow Connector 35"/>
          <p:cNvCxnSpPr>
            <a:stCxn id="16" idx="3"/>
            <a:endCxn id="7" idx="3"/>
          </p:cNvCxnSpPr>
          <p:nvPr/>
        </p:nvCxnSpPr>
        <p:spPr>
          <a:xfrm flipV="1">
            <a:off x="1439839" y="5973954"/>
            <a:ext cx="1365241" cy="1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181794" y="1398934"/>
            <a:ext cx="2185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suporte (serviços)</a:t>
            </a:r>
          </a:p>
          <a:p>
            <a:r>
              <a:rPr lang="pt-PT" sz="1200" dirty="0" smtClean="0"/>
              <a:t>192.168.2.20 - 192.168.2.99</a:t>
            </a:r>
            <a:endParaRPr lang="pt-PT" sz="1200" dirty="0"/>
          </a:p>
        </p:txBody>
      </p:sp>
      <p:sp>
        <p:nvSpPr>
          <p:cNvPr id="38" name="TextBox 37"/>
          <p:cNvSpPr txBox="1"/>
          <p:nvPr/>
        </p:nvSpPr>
        <p:spPr>
          <a:xfrm>
            <a:off x="5921030" y="930280"/>
            <a:ext cx="3212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swarm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192.168.2.200 - 192.168.2.229</a:t>
            </a:r>
            <a:endParaRPr lang="pt-PT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5921030" y="3123606"/>
            <a:ext cx="3291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workers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192.168.2.100 - 192.168.2.199</a:t>
            </a:r>
            <a:endParaRPr lang="pt-PT" sz="1200" dirty="0"/>
          </a:p>
        </p:txBody>
      </p:sp>
      <p:sp>
        <p:nvSpPr>
          <p:cNvPr id="16" name="Rectangle 15"/>
          <p:cNvSpPr/>
          <p:nvPr/>
        </p:nvSpPr>
        <p:spPr>
          <a:xfrm>
            <a:off x="525439" y="551676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HOST</a:t>
            </a:r>
            <a:endParaRPr lang="pt-PT" dirty="0"/>
          </a:p>
        </p:txBody>
      </p:sp>
      <p:cxnSp>
        <p:nvCxnSpPr>
          <p:cNvPr id="40" name="Straight Arrow Connector 39"/>
          <p:cNvCxnSpPr>
            <a:stCxn id="6" idx="2"/>
            <a:endCxn id="16" idx="0"/>
          </p:cNvCxnSpPr>
          <p:nvPr/>
        </p:nvCxnSpPr>
        <p:spPr>
          <a:xfrm>
            <a:off x="982639" y="4013955"/>
            <a:ext cx="0" cy="1502814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Diamond 44"/>
          <p:cNvSpPr>
            <a:spLocks/>
          </p:cNvSpPr>
          <p:nvPr/>
        </p:nvSpPr>
        <p:spPr>
          <a:xfrm rot="2711760">
            <a:off x="658552" y="3232755"/>
            <a:ext cx="648000" cy="648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Diamond 5"/>
          <p:cNvSpPr/>
          <p:nvPr/>
        </p:nvSpPr>
        <p:spPr>
          <a:xfrm>
            <a:off x="525439" y="3099555"/>
            <a:ext cx="914400" cy="914400"/>
          </a:xfrm>
          <a:prstGeom prst="diamond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7" name="6-Point Star 6"/>
          <p:cNvSpPr/>
          <p:nvPr/>
        </p:nvSpPr>
        <p:spPr>
          <a:xfrm>
            <a:off x="2805080" y="5028953"/>
            <a:ext cx="1260000" cy="1260001"/>
          </a:xfrm>
          <a:prstGeom prst="star6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54" name="Straight Arrow Connector 53"/>
          <p:cNvCxnSpPr>
            <a:stCxn id="45" idx="3"/>
            <a:endCxn id="7" idx="4"/>
          </p:cNvCxnSpPr>
          <p:nvPr/>
        </p:nvCxnSpPr>
        <p:spPr>
          <a:xfrm>
            <a:off x="1210870" y="3786640"/>
            <a:ext cx="1594210" cy="1557313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2805080" y="5028953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NAT</a:t>
            </a:r>
            <a:endParaRPr lang="pt-PT" sz="1200" b="1" dirty="0" smtClean="0">
              <a:solidFill>
                <a:schemeClr val="tx1"/>
              </a:solidFill>
            </a:endParaRPr>
          </a:p>
          <a:p>
            <a:r>
              <a:rPr lang="pt-PT" sz="1200" dirty="0" smtClean="0">
                <a:solidFill>
                  <a:schemeClr val="tx1"/>
                </a:solidFill>
              </a:rPr>
              <a:t>enp0s3: DHCP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enp0s8: 192.168.57.10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192.168.2.20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743529" y="5666176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enp0s8</a:t>
            </a:r>
            <a:endParaRPr lang="pt-PT" sz="1400" dirty="0"/>
          </a:p>
        </p:txBody>
      </p:sp>
      <p:sp>
        <p:nvSpPr>
          <p:cNvPr id="62" name="TextBox 61"/>
          <p:cNvSpPr txBox="1"/>
          <p:nvPr/>
        </p:nvSpPr>
        <p:spPr>
          <a:xfrm rot="2655115">
            <a:off x="1757434" y="4276118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enp0s3</a:t>
            </a:r>
            <a:endParaRPr lang="pt-PT" sz="1400" dirty="0"/>
          </a:p>
        </p:txBody>
      </p:sp>
    </p:spTree>
    <p:extLst>
      <p:ext uri="{BB962C8B-B14F-4D97-AF65-F5344CB8AC3E}">
        <p14:creationId xmlns:p14="http://schemas.microsoft.com/office/powerpoint/2010/main" val="112849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65278" y="750627"/>
            <a:ext cx="9908273" cy="58855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ectangle 4"/>
          <p:cNvSpPr/>
          <p:nvPr/>
        </p:nvSpPr>
        <p:spPr>
          <a:xfrm>
            <a:off x="1965278" y="221777"/>
            <a:ext cx="9908273" cy="528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400" dirty="0" err="1" smtClean="0"/>
              <a:t>VirtualBox</a:t>
            </a:r>
            <a:endParaRPr lang="pt-PT" sz="24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46868" y="3372089"/>
            <a:ext cx="81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Router</a:t>
            </a:r>
            <a:endParaRPr lang="pt-PT" dirty="0"/>
          </a:p>
        </p:txBody>
      </p:sp>
      <p:sp>
        <p:nvSpPr>
          <p:cNvPr id="10" name="Cloud 9"/>
          <p:cNvSpPr/>
          <p:nvPr/>
        </p:nvSpPr>
        <p:spPr>
          <a:xfrm>
            <a:off x="293427" y="572364"/>
            <a:ext cx="1378424" cy="914400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509948" y="818814"/>
            <a:ext cx="945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Internet</a:t>
            </a:r>
            <a:endParaRPr lang="pt-PT" dirty="0"/>
          </a:p>
        </p:txBody>
      </p:sp>
      <p:sp>
        <p:nvSpPr>
          <p:cNvPr id="17" name="Rectangle 16"/>
          <p:cNvSpPr/>
          <p:nvPr/>
        </p:nvSpPr>
        <p:spPr>
          <a:xfrm>
            <a:off x="2181794" y="1398934"/>
            <a:ext cx="2915139" cy="50576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14" name="Straight Arrow Connector 13"/>
          <p:cNvCxnSpPr>
            <a:stCxn id="10" idx="1"/>
            <a:endCxn id="6" idx="0"/>
          </p:cNvCxnSpPr>
          <p:nvPr/>
        </p:nvCxnSpPr>
        <p:spPr>
          <a:xfrm>
            <a:off x="982639" y="1485790"/>
            <a:ext cx="0" cy="161376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5800050" y="930280"/>
            <a:ext cx="5883949" cy="2013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Rectangle 18"/>
          <p:cNvSpPr/>
          <p:nvPr/>
        </p:nvSpPr>
        <p:spPr>
          <a:xfrm>
            <a:off x="5800050" y="3123606"/>
            <a:ext cx="5883950" cy="33329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0" name="Rectangle 19"/>
          <p:cNvSpPr/>
          <p:nvPr/>
        </p:nvSpPr>
        <p:spPr>
          <a:xfrm>
            <a:off x="2181794" y="930280"/>
            <a:ext cx="2915139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SUPORT</a:t>
            </a:r>
            <a:endParaRPr lang="pt-PT"/>
          </a:p>
        </p:txBody>
      </p:sp>
      <p:sp>
        <p:nvSpPr>
          <p:cNvPr id="21" name="Rectangle 20"/>
          <p:cNvSpPr/>
          <p:nvPr/>
        </p:nvSpPr>
        <p:spPr>
          <a:xfrm rot="16200000">
            <a:off x="4558890" y="1702786"/>
            <a:ext cx="2013667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MANAGERS</a:t>
            </a:r>
            <a:endParaRPr lang="pt-PT"/>
          </a:p>
        </p:txBody>
      </p:sp>
      <p:sp>
        <p:nvSpPr>
          <p:cNvPr id="22" name="Rectangle 21"/>
          <p:cNvSpPr/>
          <p:nvPr/>
        </p:nvSpPr>
        <p:spPr>
          <a:xfrm rot="16200000">
            <a:off x="3899243" y="4555759"/>
            <a:ext cx="3332963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WORKES</a:t>
            </a:r>
            <a:endParaRPr lang="pt-PT" dirty="0"/>
          </a:p>
        </p:txBody>
      </p:sp>
      <p:sp>
        <p:nvSpPr>
          <p:cNvPr id="23" name="Rectangle 22"/>
          <p:cNvSpPr/>
          <p:nvPr/>
        </p:nvSpPr>
        <p:spPr>
          <a:xfrm>
            <a:off x="5921030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OOGWAY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842009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PAIMAI</a:t>
            </a:r>
            <a:endParaRPr lang="pt-PT" b="1" dirty="0" smtClean="0">
              <a:solidFill>
                <a:schemeClr val="tx1"/>
              </a:solidFill>
            </a:endParaRP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192.168.2.201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762988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SHONUF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921030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W00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842009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W01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762988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W02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21030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W03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192.168.2.203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842009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W04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192.168.2.204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9762988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WNN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192.168.2.2NN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805080" y="2161684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XBURGER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805080" y="3595318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MISTO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192.168.2.32</a:t>
            </a:r>
            <a:endParaRPr lang="pt-PT" sz="1200" dirty="0">
              <a:solidFill>
                <a:schemeClr val="tx1"/>
              </a:solidFill>
            </a:endParaRPr>
          </a:p>
        </p:txBody>
      </p:sp>
      <p:cxnSp>
        <p:nvCxnSpPr>
          <p:cNvPr id="36" name="Straight Arrow Connector 35"/>
          <p:cNvCxnSpPr>
            <a:stCxn id="16" idx="3"/>
            <a:endCxn id="7" idx="3"/>
          </p:cNvCxnSpPr>
          <p:nvPr/>
        </p:nvCxnSpPr>
        <p:spPr>
          <a:xfrm flipV="1">
            <a:off x="1439839" y="5973954"/>
            <a:ext cx="1365241" cy="1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181794" y="1398934"/>
            <a:ext cx="2185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suporte (serviços)</a:t>
            </a:r>
          </a:p>
          <a:p>
            <a:r>
              <a:rPr lang="pt-PT" sz="1200" dirty="0" smtClean="0"/>
              <a:t>192.168.2.20 - 192.168.2.99</a:t>
            </a:r>
            <a:endParaRPr lang="pt-PT" sz="1200" dirty="0"/>
          </a:p>
        </p:txBody>
      </p:sp>
      <p:sp>
        <p:nvSpPr>
          <p:cNvPr id="38" name="TextBox 37"/>
          <p:cNvSpPr txBox="1"/>
          <p:nvPr/>
        </p:nvSpPr>
        <p:spPr>
          <a:xfrm>
            <a:off x="5921030" y="930280"/>
            <a:ext cx="3212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swarm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192.168.2.200 - 192.168.2.229</a:t>
            </a:r>
            <a:endParaRPr lang="pt-PT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5921030" y="3123606"/>
            <a:ext cx="3291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workers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192.168.2.100 - 192.168.2.199</a:t>
            </a:r>
            <a:endParaRPr lang="pt-PT" sz="1200" dirty="0"/>
          </a:p>
        </p:txBody>
      </p:sp>
      <p:sp>
        <p:nvSpPr>
          <p:cNvPr id="16" name="Rectangle 15"/>
          <p:cNvSpPr/>
          <p:nvPr/>
        </p:nvSpPr>
        <p:spPr>
          <a:xfrm>
            <a:off x="525439" y="551676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HOST</a:t>
            </a:r>
            <a:endParaRPr lang="pt-PT" dirty="0"/>
          </a:p>
        </p:txBody>
      </p:sp>
      <p:cxnSp>
        <p:nvCxnSpPr>
          <p:cNvPr id="40" name="Straight Arrow Connector 39"/>
          <p:cNvCxnSpPr>
            <a:stCxn id="6" idx="2"/>
            <a:endCxn id="16" idx="0"/>
          </p:cNvCxnSpPr>
          <p:nvPr/>
        </p:nvCxnSpPr>
        <p:spPr>
          <a:xfrm>
            <a:off x="982639" y="4013955"/>
            <a:ext cx="0" cy="1502814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Diamond 44"/>
          <p:cNvSpPr>
            <a:spLocks/>
          </p:cNvSpPr>
          <p:nvPr/>
        </p:nvSpPr>
        <p:spPr>
          <a:xfrm rot="2711760">
            <a:off x="658552" y="3232755"/>
            <a:ext cx="648000" cy="648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Diamond 5"/>
          <p:cNvSpPr/>
          <p:nvPr/>
        </p:nvSpPr>
        <p:spPr>
          <a:xfrm>
            <a:off x="525439" y="3099555"/>
            <a:ext cx="914400" cy="914400"/>
          </a:xfrm>
          <a:prstGeom prst="diamond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7" name="6-Point Star 6"/>
          <p:cNvSpPr/>
          <p:nvPr/>
        </p:nvSpPr>
        <p:spPr>
          <a:xfrm>
            <a:off x="2805080" y="5028953"/>
            <a:ext cx="1260000" cy="1260001"/>
          </a:xfrm>
          <a:prstGeom prst="star6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54" name="Straight Arrow Connector 53"/>
          <p:cNvCxnSpPr>
            <a:stCxn id="45" idx="3"/>
            <a:endCxn id="7" idx="4"/>
          </p:cNvCxnSpPr>
          <p:nvPr/>
        </p:nvCxnSpPr>
        <p:spPr>
          <a:xfrm>
            <a:off x="1210870" y="3786640"/>
            <a:ext cx="1594210" cy="1557313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2805080" y="5028953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NAT</a:t>
            </a:r>
            <a:endParaRPr lang="pt-PT" sz="1200" b="1" dirty="0" smtClean="0">
              <a:solidFill>
                <a:schemeClr val="tx1"/>
              </a:solidFill>
            </a:endParaRPr>
          </a:p>
          <a:p>
            <a:r>
              <a:rPr lang="pt-PT" sz="1200" dirty="0" smtClean="0">
                <a:solidFill>
                  <a:schemeClr val="tx1"/>
                </a:solidFill>
              </a:rPr>
              <a:t>enp0s3: DHCP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enp0s8: 192.168.57.10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192.168.2.20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743529" y="5666176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enp0s8</a:t>
            </a:r>
            <a:endParaRPr lang="pt-PT" sz="1400" dirty="0"/>
          </a:p>
        </p:txBody>
      </p:sp>
      <p:sp>
        <p:nvSpPr>
          <p:cNvPr id="62" name="TextBox 61"/>
          <p:cNvSpPr txBox="1"/>
          <p:nvPr/>
        </p:nvSpPr>
        <p:spPr>
          <a:xfrm rot="2655115">
            <a:off x="1757434" y="4276118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enp0s3</a:t>
            </a:r>
            <a:endParaRPr lang="pt-PT" sz="1400" dirty="0"/>
          </a:p>
        </p:txBody>
      </p:sp>
    </p:spTree>
    <p:extLst>
      <p:ext uri="{BB962C8B-B14F-4D97-AF65-F5344CB8AC3E}">
        <p14:creationId xmlns:p14="http://schemas.microsoft.com/office/powerpoint/2010/main" val="178040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65278" y="750627"/>
            <a:ext cx="9908273" cy="58855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ectangle 4"/>
          <p:cNvSpPr/>
          <p:nvPr/>
        </p:nvSpPr>
        <p:spPr>
          <a:xfrm>
            <a:off x="1965278" y="221777"/>
            <a:ext cx="9908273" cy="528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400" dirty="0" err="1" smtClean="0"/>
              <a:t>VirtualBox</a:t>
            </a:r>
            <a:endParaRPr lang="pt-PT" sz="24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46868" y="3372089"/>
            <a:ext cx="81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Router</a:t>
            </a:r>
            <a:endParaRPr lang="pt-PT" dirty="0"/>
          </a:p>
        </p:txBody>
      </p:sp>
      <p:sp>
        <p:nvSpPr>
          <p:cNvPr id="10" name="Cloud 9"/>
          <p:cNvSpPr/>
          <p:nvPr/>
        </p:nvSpPr>
        <p:spPr>
          <a:xfrm>
            <a:off x="293427" y="572364"/>
            <a:ext cx="1378424" cy="914400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509948" y="818814"/>
            <a:ext cx="945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Internet</a:t>
            </a:r>
            <a:endParaRPr lang="pt-PT" dirty="0"/>
          </a:p>
        </p:txBody>
      </p:sp>
      <p:sp>
        <p:nvSpPr>
          <p:cNvPr id="17" name="Rectangle 16"/>
          <p:cNvSpPr/>
          <p:nvPr/>
        </p:nvSpPr>
        <p:spPr>
          <a:xfrm>
            <a:off x="2181794" y="1398934"/>
            <a:ext cx="2915139" cy="50576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14" name="Straight Arrow Connector 13"/>
          <p:cNvCxnSpPr>
            <a:stCxn id="10" idx="1"/>
            <a:endCxn id="6" idx="0"/>
          </p:cNvCxnSpPr>
          <p:nvPr/>
        </p:nvCxnSpPr>
        <p:spPr>
          <a:xfrm>
            <a:off x="982639" y="1485790"/>
            <a:ext cx="0" cy="161376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5800050" y="930280"/>
            <a:ext cx="5883949" cy="2013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Rectangle 18"/>
          <p:cNvSpPr/>
          <p:nvPr/>
        </p:nvSpPr>
        <p:spPr>
          <a:xfrm>
            <a:off x="5800050" y="3123606"/>
            <a:ext cx="5883950" cy="33329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0" name="Rectangle 19"/>
          <p:cNvSpPr/>
          <p:nvPr/>
        </p:nvSpPr>
        <p:spPr>
          <a:xfrm>
            <a:off x="2181794" y="930280"/>
            <a:ext cx="2915139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SUPORT</a:t>
            </a:r>
            <a:endParaRPr lang="pt-PT"/>
          </a:p>
        </p:txBody>
      </p:sp>
      <p:sp>
        <p:nvSpPr>
          <p:cNvPr id="21" name="Rectangle 20"/>
          <p:cNvSpPr/>
          <p:nvPr/>
        </p:nvSpPr>
        <p:spPr>
          <a:xfrm rot="16200000">
            <a:off x="4558890" y="1702786"/>
            <a:ext cx="2013667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MANAGERS</a:t>
            </a:r>
            <a:endParaRPr lang="pt-PT"/>
          </a:p>
        </p:txBody>
      </p:sp>
      <p:sp>
        <p:nvSpPr>
          <p:cNvPr id="22" name="Rectangle 21"/>
          <p:cNvSpPr/>
          <p:nvPr/>
        </p:nvSpPr>
        <p:spPr>
          <a:xfrm rot="16200000">
            <a:off x="3899243" y="4555759"/>
            <a:ext cx="3332963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WORKES</a:t>
            </a:r>
            <a:endParaRPr lang="pt-PT" dirty="0"/>
          </a:p>
        </p:txBody>
      </p:sp>
      <p:sp>
        <p:nvSpPr>
          <p:cNvPr id="23" name="Rectangle 22"/>
          <p:cNvSpPr/>
          <p:nvPr/>
        </p:nvSpPr>
        <p:spPr>
          <a:xfrm>
            <a:off x="5921030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OOGWAY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842009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PAIMAI</a:t>
            </a:r>
            <a:endParaRPr lang="pt-PT" b="1" dirty="0" smtClean="0">
              <a:solidFill>
                <a:schemeClr val="tx1"/>
              </a:solidFill>
            </a:endParaRP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192.168.2.201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762988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SHONUF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921030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W00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842009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W01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762988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W02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21030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W03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192.168.2.203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842009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W04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192.168.2.204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9762988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WNN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192.168.2.2NN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805080" y="2161684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XBURGER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805080" y="3595318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MISTO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192.168.2.32</a:t>
            </a:r>
            <a:endParaRPr lang="pt-PT" sz="1200" dirty="0">
              <a:solidFill>
                <a:schemeClr val="tx1"/>
              </a:solidFill>
            </a:endParaRPr>
          </a:p>
        </p:txBody>
      </p:sp>
      <p:cxnSp>
        <p:nvCxnSpPr>
          <p:cNvPr id="36" name="Straight Arrow Connector 35"/>
          <p:cNvCxnSpPr>
            <a:stCxn id="16" idx="3"/>
            <a:endCxn id="7" idx="3"/>
          </p:cNvCxnSpPr>
          <p:nvPr/>
        </p:nvCxnSpPr>
        <p:spPr>
          <a:xfrm flipV="1">
            <a:off x="1439839" y="5973954"/>
            <a:ext cx="1365241" cy="1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181794" y="1398934"/>
            <a:ext cx="2185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suporte (serviços)</a:t>
            </a:r>
          </a:p>
          <a:p>
            <a:r>
              <a:rPr lang="pt-PT" sz="1200" dirty="0" smtClean="0"/>
              <a:t>192.168.2.20 - 192.168.2.99</a:t>
            </a:r>
            <a:endParaRPr lang="pt-PT" sz="1200" dirty="0"/>
          </a:p>
        </p:txBody>
      </p:sp>
      <p:sp>
        <p:nvSpPr>
          <p:cNvPr id="38" name="TextBox 37"/>
          <p:cNvSpPr txBox="1"/>
          <p:nvPr/>
        </p:nvSpPr>
        <p:spPr>
          <a:xfrm>
            <a:off x="5921030" y="930280"/>
            <a:ext cx="3212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swarm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192.168.2.200 - 192.168.2.229</a:t>
            </a:r>
            <a:endParaRPr lang="pt-PT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5921030" y="3123606"/>
            <a:ext cx="3291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workers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192.168.2.100 - 192.168.2.199</a:t>
            </a:r>
            <a:endParaRPr lang="pt-PT" sz="1200" dirty="0"/>
          </a:p>
        </p:txBody>
      </p:sp>
      <p:sp>
        <p:nvSpPr>
          <p:cNvPr id="16" name="Rectangle 15"/>
          <p:cNvSpPr/>
          <p:nvPr/>
        </p:nvSpPr>
        <p:spPr>
          <a:xfrm>
            <a:off x="525439" y="551676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HOST</a:t>
            </a:r>
            <a:endParaRPr lang="pt-PT" dirty="0"/>
          </a:p>
        </p:txBody>
      </p:sp>
      <p:cxnSp>
        <p:nvCxnSpPr>
          <p:cNvPr id="40" name="Straight Arrow Connector 39"/>
          <p:cNvCxnSpPr>
            <a:stCxn id="6" idx="2"/>
            <a:endCxn id="16" idx="0"/>
          </p:cNvCxnSpPr>
          <p:nvPr/>
        </p:nvCxnSpPr>
        <p:spPr>
          <a:xfrm>
            <a:off x="982639" y="4013955"/>
            <a:ext cx="0" cy="1502814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Diamond 44"/>
          <p:cNvSpPr>
            <a:spLocks/>
          </p:cNvSpPr>
          <p:nvPr/>
        </p:nvSpPr>
        <p:spPr>
          <a:xfrm rot="2711760">
            <a:off x="658552" y="3232755"/>
            <a:ext cx="648000" cy="648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Diamond 5"/>
          <p:cNvSpPr/>
          <p:nvPr/>
        </p:nvSpPr>
        <p:spPr>
          <a:xfrm>
            <a:off x="525439" y="3099555"/>
            <a:ext cx="914400" cy="914400"/>
          </a:xfrm>
          <a:prstGeom prst="diamond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7" name="6-Point Star 6"/>
          <p:cNvSpPr/>
          <p:nvPr/>
        </p:nvSpPr>
        <p:spPr>
          <a:xfrm>
            <a:off x="2805080" y="5028953"/>
            <a:ext cx="1260000" cy="1260001"/>
          </a:xfrm>
          <a:prstGeom prst="star6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54" name="Straight Arrow Connector 53"/>
          <p:cNvCxnSpPr>
            <a:stCxn id="45" idx="3"/>
            <a:endCxn id="7" idx="4"/>
          </p:cNvCxnSpPr>
          <p:nvPr/>
        </p:nvCxnSpPr>
        <p:spPr>
          <a:xfrm>
            <a:off x="1210870" y="3786640"/>
            <a:ext cx="1594210" cy="1557313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2805080" y="5028953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NAT</a:t>
            </a:r>
            <a:endParaRPr lang="pt-PT" sz="1200" b="1" dirty="0" smtClean="0">
              <a:solidFill>
                <a:schemeClr val="tx1"/>
              </a:solidFill>
            </a:endParaRPr>
          </a:p>
          <a:p>
            <a:r>
              <a:rPr lang="pt-PT" sz="1200" dirty="0" smtClean="0">
                <a:solidFill>
                  <a:schemeClr val="tx1"/>
                </a:solidFill>
              </a:rPr>
              <a:t>enp0s3: DHCP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enp0s8: 192.168.57.10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192.168.2.20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743529" y="5666176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enp0s8</a:t>
            </a:r>
            <a:endParaRPr lang="pt-PT" sz="1400" dirty="0"/>
          </a:p>
        </p:txBody>
      </p:sp>
      <p:sp>
        <p:nvSpPr>
          <p:cNvPr id="62" name="TextBox 61"/>
          <p:cNvSpPr txBox="1"/>
          <p:nvPr/>
        </p:nvSpPr>
        <p:spPr>
          <a:xfrm rot="2655115">
            <a:off x="1757434" y="4276118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enp0s3</a:t>
            </a:r>
            <a:endParaRPr lang="pt-PT" sz="1400" dirty="0"/>
          </a:p>
        </p:txBody>
      </p:sp>
    </p:spTree>
    <p:extLst>
      <p:ext uri="{BB962C8B-B14F-4D97-AF65-F5344CB8AC3E}">
        <p14:creationId xmlns:p14="http://schemas.microsoft.com/office/powerpoint/2010/main" val="2118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65278" y="750627"/>
            <a:ext cx="9908273" cy="58855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ectangle 4"/>
          <p:cNvSpPr/>
          <p:nvPr/>
        </p:nvSpPr>
        <p:spPr>
          <a:xfrm>
            <a:off x="1965278" y="221777"/>
            <a:ext cx="9908273" cy="528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400" dirty="0" err="1" smtClean="0"/>
              <a:t>VirtualBox</a:t>
            </a:r>
            <a:endParaRPr lang="pt-PT" sz="24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46868" y="3372089"/>
            <a:ext cx="81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Router</a:t>
            </a:r>
            <a:endParaRPr lang="pt-PT" dirty="0"/>
          </a:p>
        </p:txBody>
      </p:sp>
      <p:sp>
        <p:nvSpPr>
          <p:cNvPr id="10" name="Cloud 9"/>
          <p:cNvSpPr/>
          <p:nvPr/>
        </p:nvSpPr>
        <p:spPr>
          <a:xfrm>
            <a:off x="293427" y="572364"/>
            <a:ext cx="1378424" cy="914400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509948" y="818814"/>
            <a:ext cx="945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smtClean="0"/>
              <a:t>Internet</a:t>
            </a:r>
            <a:endParaRPr lang="pt-PT" dirty="0"/>
          </a:p>
        </p:txBody>
      </p:sp>
      <p:sp>
        <p:nvSpPr>
          <p:cNvPr id="17" name="Rectangle 16"/>
          <p:cNvSpPr/>
          <p:nvPr/>
        </p:nvSpPr>
        <p:spPr>
          <a:xfrm>
            <a:off x="2181794" y="1398934"/>
            <a:ext cx="2915139" cy="50576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14" name="Straight Arrow Connector 13"/>
          <p:cNvCxnSpPr>
            <a:stCxn id="10" idx="1"/>
            <a:endCxn id="6" idx="0"/>
          </p:cNvCxnSpPr>
          <p:nvPr/>
        </p:nvCxnSpPr>
        <p:spPr>
          <a:xfrm>
            <a:off x="982639" y="1485790"/>
            <a:ext cx="0" cy="161376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5800050" y="930280"/>
            <a:ext cx="5883949" cy="2013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Rectangle 18"/>
          <p:cNvSpPr/>
          <p:nvPr/>
        </p:nvSpPr>
        <p:spPr>
          <a:xfrm>
            <a:off x="5800050" y="3123606"/>
            <a:ext cx="5883950" cy="33329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0" name="Rectangle 19"/>
          <p:cNvSpPr/>
          <p:nvPr/>
        </p:nvSpPr>
        <p:spPr>
          <a:xfrm>
            <a:off x="2181794" y="930280"/>
            <a:ext cx="2915139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SUPORT</a:t>
            </a:r>
            <a:endParaRPr lang="pt-PT"/>
          </a:p>
        </p:txBody>
      </p:sp>
      <p:sp>
        <p:nvSpPr>
          <p:cNvPr id="21" name="Rectangle 20"/>
          <p:cNvSpPr/>
          <p:nvPr/>
        </p:nvSpPr>
        <p:spPr>
          <a:xfrm rot="16200000">
            <a:off x="4558890" y="1702786"/>
            <a:ext cx="2013667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mtClean="0"/>
              <a:t>MANAGERS</a:t>
            </a:r>
            <a:endParaRPr lang="pt-PT"/>
          </a:p>
        </p:txBody>
      </p:sp>
      <p:sp>
        <p:nvSpPr>
          <p:cNvPr id="22" name="Rectangle 21"/>
          <p:cNvSpPr/>
          <p:nvPr/>
        </p:nvSpPr>
        <p:spPr>
          <a:xfrm rot="16200000">
            <a:off x="3899243" y="4555759"/>
            <a:ext cx="3332963" cy="468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WORKES</a:t>
            </a:r>
            <a:endParaRPr lang="pt-PT" dirty="0"/>
          </a:p>
        </p:txBody>
      </p:sp>
      <p:sp>
        <p:nvSpPr>
          <p:cNvPr id="23" name="Rectangle 22"/>
          <p:cNvSpPr/>
          <p:nvPr/>
        </p:nvSpPr>
        <p:spPr>
          <a:xfrm>
            <a:off x="5921030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OOGWAY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842009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PAIMAI</a:t>
            </a:r>
            <a:endParaRPr lang="pt-PT" b="1" dirty="0" smtClean="0">
              <a:solidFill>
                <a:schemeClr val="tx1"/>
              </a:solidFill>
            </a:endParaRP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192.168.2.201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762988" y="1550960"/>
            <a:ext cx="1800000" cy="12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SHONUF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921030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W00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842009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W01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192.168.2.101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762988" y="3684286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W02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192.168.2.202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21030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W03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192.168.2.203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842009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W04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192.168.2.204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9762988" y="5028953"/>
            <a:ext cx="1800000" cy="12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WNN</a:t>
            </a:r>
          </a:p>
          <a:p>
            <a:r>
              <a:rPr lang="pt-PT" sz="1200" dirty="0">
                <a:solidFill>
                  <a:schemeClr val="tx1"/>
                </a:solidFill>
              </a:rPr>
              <a:t>enp0s9: </a:t>
            </a:r>
            <a:r>
              <a:rPr lang="pt-PT" sz="1200" dirty="0" smtClean="0">
                <a:solidFill>
                  <a:schemeClr val="tx1"/>
                </a:solidFill>
              </a:rPr>
              <a:t>192.168.2.2NN</a:t>
            </a:r>
            <a:endParaRPr lang="pt-PT" sz="1200" b="1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805080" y="2161684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XBURGER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192.168.2.31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805080" y="3595318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MISTO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192.168.2.32</a:t>
            </a:r>
            <a:endParaRPr lang="pt-PT" sz="1200" dirty="0">
              <a:solidFill>
                <a:schemeClr val="tx1"/>
              </a:solidFill>
            </a:endParaRPr>
          </a:p>
        </p:txBody>
      </p:sp>
      <p:cxnSp>
        <p:nvCxnSpPr>
          <p:cNvPr id="36" name="Straight Arrow Connector 35"/>
          <p:cNvCxnSpPr>
            <a:stCxn id="16" idx="3"/>
            <a:endCxn id="7" idx="3"/>
          </p:cNvCxnSpPr>
          <p:nvPr/>
        </p:nvCxnSpPr>
        <p:spPr>
          <a:xfrm flipV="1">
            <a:off x="1439839" y="5973954"/>
            <a:ext cx="1365241" cy="15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181794" y="1398934"/>
            <a:ext cx="2185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suporte (serviços)</a:t>
            </a:r>
          </a:p>
          <a:p>
            <a:r>
              <a:rPr lang="pt-PT" sz="1200" dirty="0" smtClean="0"/>
              <a:t>192.168.2.20 - 192.168.2.99</a:t>
            </a:r>
            <a:endParaRPr lang="pt-PT" sz="1200" dirty="0"/>
          </a:p>
        </p:txBody>
      </p:sp>
      <p:sp>
        <p:nvSpPr>
          <p:cNvPr id="38" name="TextBox 37"/>
          <p:cNvSpPr txBox="1"/>
          <p:nvPr/>
        </p:nvSpPr>
        <p:spPr>
          <a:xfrm>
            <a:off x="5921030" y="930280"/>
            <a:ext cx="3212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swarm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192.168.2.200 - 192.168.2.229</a:t>
            </a:r>
            <a:endParaRPr lang="pt-PT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5921030" y="3123606"/>
            <a:ext cx="3291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 smtClean="0"/>
              <a:t>Elementos de gerenciamento do cluster (</a:t>
            </a:r>
            <a:r>
              <a:rPr lang="pt-PT" sz="1200" dirty="0" err="1" smtClean="0"/>
              <a:t>workers</a:t>
            </a:r>
            <a:r>
              <a:rPr lang="pt-PT" sz="1200" dirty="0" smtClean="0"/>
              <a:t>)</a:t>
            </a:r>
          </a:p>
          <a:p>
            <a:r>
              <a:rPr lang="pt-PT" sz="1200" dirty="0" smtClean="0"/>
              <a:t>192.168.2.100 - 192.168.2.199</a:t>
            </a:r>
            <a:endParaRPr lang="pt-PT" sz="1200" dirty="0"/>
          </a:p>
        </p:txBody>
      </p:sp>
      <p:sp>
        <p:nvSpPr>
          <p:cNvPr id="16" name="Rectangle 15"/>
          <p:cNvSpPr/>
          <p:nvPr/>
        </p:nvSpPr>
        <p:spPr>
          <a:xfrm>
            <a:off x="525439" y="551676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HOST</a:t>
            </a:r>
            <a:endParaRPr lang="pt-PT" dirty="0"/>
          </a:p>
        </p:txBody>
      </p:sp>
      <p:cxnSp>
        <p:nvCxnSpPr>
          <p:cNvPr id="40" name="Straight Arrow Connector 39"/>
          <p:cNvCxnSpPr>
            <a:stCxn id="6" idx="2"/>
            <a:endCxn id="16" idx="0"/>
          </p:cNvCxnSpPr>
          <p:nvPr/>
        </p:nvCxnSpPr>
        <p:spPr>
          <a:xfrm>
            <a:off x="982639" y="4013955"/>
            <a:ext cx="0" cy="1502814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Diamond 44"/>
          <p:cNvSpPr>
            <a:spLocks/>
          </p:cNvSpPr>
          <p:nvPr/>
        </p:nvSpPr>
        <p:spPr>
          <a:xfrm rot="2711760">
            <a:off x="658552" y="3232755"/>
            <a:ext cx="648000" cy="648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Diamond 5"/>
          <p:cNvSpPr/>
          <p:nvPr/>
        </p:nvSpPr>
        <p:spPr>
          <a:xfrm>
            <a:off x="525439" y="3099555"/>
            <a:ext cx="914400" cy="914400"/>
          </a:xfrm>
          <a:prstGeom prst="diamond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7" name="6-Point Star 6"/>
          <p:cNvSpPr/>
          <p:nvPr/>
        </p:nvSpPr>
        <p:spPr>
          <a:xfrm>
            <a:off x="2805080" y="5028953"/>
            <a:ext cx="1260000" cy="1260001"/>
          </a:xfrm>
          <a:prstGeom prst="star6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54" name="Straight Arrow Connector 53"/>
          <p:cNvCxnSpPr>
            <a:stCxn id="45" idx="3"/>
            <a:endCxn id="7" idx="4"/>
          </p:cNvCxnSpPr>
          <p:nvPr/>
        </p:nvCxnSpPr>
        <p:spPr>
          <a:xfrm>
            <a:off x="1210870" y="3786640"/>
            <a:ext cx="1594210" cy="1557313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2805080" y="5028953"/>
            <a:ext cx="1800000" cy="126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/>
          <a:lstStyle/>
          <a:p>
            <a:r>
              <a:rPr lang="pt-PT" b="1" dirty="0" smtClean="0">
                <a:solidFill>
                  <a:schemeClr val="tx1"/>
                </a:solidFill>
              </a:rPr>
              <a:t>NAT</a:t>
            </a:r>
            <a:endParaRPr lang="pt-PT" sz="1200" b="1" dirty="0" smtClean="0">
              <a:solidFill>
                <a:schemeClr val="tx1"/>
              </a:solidFill>
            </a:endParaRPr>
          </a:p>
          <a:p>
            <a:r>
              <a:rPr lang="pt-PT" sz="1200" dirty="0" smtClean="0">
                <a:solidFill>
                  <a:schemeClr val="tx1"/>
                </a:solidFill>
              </a:rPr>
              <a:t>enp0s3: DHCP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enp0s8: 192.168.57.10</a:t>
            </a:r>
          </a:p>
          <a:p>
            <a:r>
              <a:rPr lang="pt-PT" sz="1200" dirty="0" smtClean="0">
                <a:solidFill>
                  <a:schemeClr val="tx1"/>
                </a:solidFill>
              </a:rPr>
              <a:t>enp0s9: 192.168.2.20</a:t>
            </a:r>
            <a:endParaRPr lang="pt-PT" sz="1200" dirty="0">
              <a:solidFill>
                <a:schemeClr val="tx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743529" y="5666176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enp0s8</a:t>
            </a:r>
            <a:endParaRPr lang="pt-PT" sz="1400" dirty="0"/>
          </a:p>
        </p:txBody>
      </p:sp>
      <p:sp>
        <p:nvSpPr>
          <p:cNvPr id="62" name="TextBox 61"/>
          <p:cNvSpPr txBox="1"/>
          <p:nvPr/>
        </p:nvSpPr>
        <p:spPr>
          <a:xfrm rot="2655115">
            <a:off x="1757434" y="4276118"/>
            <a:ext cx="716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400" smtClean="0"/>
              <a:t>enp0s3</a:t>
            </a:r>
            <a:endParaRPr lang="pt-PT" sz="1400" dirty="0"/>
          </a:p>
        </p:txBody>
      </p:sp>
    </p:spTree>
    <p:extLst>
      <p:ext uri="{BB962C8B-B14F-4D97-AF65-F5344CB8AC3E}">
        <p14:creationId xmlns:p14="http://schemas.microsoft.com/office/powerpoint/2010/main" val="18840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850" y="2152650"/>
            <a:ext cx="34163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89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0" y="673100"/>
            <a:ext cx="977900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19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0" y="63500"/>
            <a:ext cx="82550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8070"/>
            <a:ext cx="12192000" cy="488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5874"/>
            <a:ext cx="12192000" cy="472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75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6189"/>
            <a:ext cx="12192000" cy="640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6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32" y="0"/>
            <a:ext cx="111967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4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4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901</TotalTime>
  <Words>470</Words>
  <Application>Microsoft Macintosh PowerPoint</Application>
  <PresentationFormat>Widescreen</PresentationFormat>
  <Paragraphs>205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Marcelo Vilela de Morais</dc:creator>
  <cp:lastModifiedBy>Marcelo Vilela de Morais</cp:lastModifiedBy>
  <cp:revision>23</cp:revision>
  <dcterms:created xsi:type="dcterms:W3CDTF">2018-05-31T14:00:28Z</dcterms:created>
  <dcterms:modified xsi:type="dcterms:W3CDTF">2018-06-01T09:40:26Z</dcterms:modified>
</cp:coreProperties>
</file>

<file path=docProps/thumbnail.jpeg>
</file>